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77" r:id="rId2"/>
    <p:sldId id="401" r:id="rId3"/>
    <p:sldId id="429" r:id="rId4"/>
    <p:sldId id="385" r:id="rId5"/>
  </p:sldIdLst>
  <p:sldSz cx="12192000" cy="6858000"/>
  <p:notesSz cx="6858000" cy="9144000"/>
  <p:embeddedFontLst>
    <p:embeddedFont>
      <p:font typeface="맑은 고딕" panose="020B0503020000020004" pitchFamily="34" charset="-127"/>
      <p:regular r:id="rId8"/>
      <p:bold r:id="rId9"/>
    </p:embeddedFont>
    <p:embeddedFont>
      <p:font typeface="Bebas Neue" panose="020B0606020202050201" pitchFamily="34" charset="0"/>
      <p:regular r:id="rId10"/>
    </p:embeddedFont>
    <p:embeddedFont>
      <p:font typeface="Poppins Light" panose="00000400000000000000" pitchFamily="2" charset="0"/>
      <p:regular r:id="rId11"/>
      <p:italic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9DD060-583B-4147-9BDA-6F8E444658E6}">
          <p14:sldIdLst>
            <p14:sldId id="277"/>
            <p14:sldId id="401"/>
            <p14:sldId id="429"/>
            <p14:sldId id="3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" initials="M" lastIdx="3" clrIdx="0">
    <p:extLst>
      <p:ext uri="{19B8F6BF-5375-455C-9EA6-DF929625EA0E}">
        <p15:presenceInfo xmlns:p15="http://schemas.microsoft.com/office/powerpoint/2012/main" userId="MO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DC2"/>
    <a:srgbClr val="FFD60A"/>
    <a:srgbClr val="EE5A4E"/>
    <a:srgbClr val="6D6DFF"/>
    <a:srgbClr val="4E4E4E"/>
    <a:srgbClr val="FF4428"/>
    <a:srgbClr val="40CEE9"/>
    <a:srgbClr val="F5F5F5"/>
    <a:srgbClr val="FB9A50"/>
    <a:srgbClr val="FBD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6" autoAdjust="0"/>
    <p:restoredTop sz="94660"/>
  </p:normalViewPr>
  <p:slideViewPr>
    <p:cSldViewPr snapToGrid="0">
      <p:cViewPr varScale="1">
        <p:scale>
          <a:sx n="95" d="100"/>
          <a:sy n="95" d="100"/>
        </p:scale>
        <p:origin x="156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‹Nr.›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‹Nr.›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91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111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4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6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Relationship Id="rId14" Type="http://schemas.openxmlformats.org/officeDocument/2006/relationships/image" Target="../media/image18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2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4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6.svg"/><Relationship Id="rId4" Type="http://schemas.openxmlformats.org/officeDocument/2006/relationships/image" Target="../media/image4.svg"/><Relationship Id="rId9" Type="http://schemas.openxmlformats.org/officeDocument/2006/relationships/image" Target="../media/image4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12" Type="http://schemas.openxmlformats.org/officeDocument/2006/relationships/image" Target="../media/image4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4.svg"/><Relationship Id="rId4" Type="http://schemas.openxmlformats.org/officeDocument/2006/relationships/image" Target="../media/image4.svg"/><Relationship Id="rId9" Type="http://schemas.openxmlformats.org/officeDocument/2006/relationships/image" Target="../media/image33.png"/><Relationship Id="rId14" Type="http://schemas.openxmlformats.org/officeDocument/2006/relationships/image" Target="../media/image18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Relationship Id="rId1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12" Type="http://schemas.openxmlformats.org/officeDocument/2006/relationships/image" Target="../media/image42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4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43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1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6.svg"/><Relationship Id="rId4" Type="http://schemas.openxmlformats.org/officeDocument/2006/relationships/image" Target="../media/image4.svg"/><Relationship Id="rId9" Type="http://schemas.openxmlformats.org/officeDocument/2006/relationships/image" Target="../media/image2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0.svg"/><Relationship Id="rId4" Type="http://schemas.openxmlformats.org/officeDocument/2006/relationships/image" Target="../media/image4.svg"/><Relationship Id="rId9" Type="http://schemas.openxmlformats.org/officeDocument/2006/relationships/image" Target="../media/image2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4.svg"/><Relationship Id="rId4" Type="http://schemas.openxmlformats.org/officeDocument/2006/relationships/image" Target="../media/image4.svg"/><Relationship Id="rId9" Type="http://schemas.openxmlformats.org/officeDocument/2006/relationships/image" Target="../media/image3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2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0.svg"/><Relationship Id="rId4" Type="http://schemas.openxmlformats.org/officeDocument/2006/relationships/image" Target="../media/image4.svg"/><Relationship Id="rId9" Type="http://schemas.openxmlformats.org/officeDocument/2006/relationships/image" Target="../media/image39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4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8.sv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4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6.svg"/><Relationship Id="rId4" Type="http://schemas.openxmlformats.org/officeDocument/2006/relationships/image" Target="../media/image4.svg"/><Relationship Id="rId9" Type="http://schemas.openxmlformats.org/officeDocument/2006/relationships/image" Target="../media/image4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C6EC0193-6271-45E0-A726-CF16A3B47B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BD54EE53-8B11-4042-A448-4FC69C86E8B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903C262B-5BF6-423E-B94F-FFEF0671D1E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45638" y="4902200"/>
            <a:ext cx="507380" cy="194945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85A589E7-726C-44EB-A68A-A15043D3068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0D7068B-3702-4248-A596-61CBE856D5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70300" y="492599"/>
            <a:ext cx="1014761" cy="97472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711ED5F-3E89-4CC3-BBF0-957E9A8F106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55539" y="979486"/>
            <a:ext cx="1014761" cy="146208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D12379E-10C7-4C7A-97DA-AD6A930FA56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5886" y="4403525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4DFA15D-EA9B-409F-9FE8-F04ABFF8AA5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25" y="5389562"/>
            <a:ext cx="1526369" cy="14620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28FECDF-7F0E-47A7-9CF1-0F5DA67C623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8505" y="3921917"/>
            <a:ext cx="1014761" cy="1462088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452FF8C2-D9DB-4728-A8A1-CF3BD9D0FCA4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50386" y="6350"/>
            <a:ext cx="1526369" cy="97472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DB59D7A-B892-410A-8BDC-B25D71CAFD3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605043" y="5876926"/>
            <a:ext cx="1526369" cy="974724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2078652-CCB8-4BD6-8783-6B2A4BE6D994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1809487" y="956504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5A30B002-B1C2-4BAA-8A32-12B23D04863A}"/>
              </a:ext>
            </a:extLst>
          </p:cNvPr>
          <p:cNvSpPr/>
          <p:nvPr userDrawn="1"/>
        </p:nvSpPr>
        <p:spPr>
          <a:xfrm>
            <a:off x="1255473" y="3686486"/>
            <a:ext cx="785174" cy="1570348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AD3E9-DC51-4413-8A41-38EAA571AC01}"/>
              </a:ext>
            </a:extLst>
          </p:cNvPr>
          <p:cNvSpPr/>
          <p:nvPr userDrawn="1"/>
        </p:nvSpPr>
        <p:spPr>
          <a:xfrm>
            <a:off x="10376612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3128C0-768A-41EE-95D5-F70B34BA3F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80394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2A048DE-8491-4F98-88B3-05383BDA9D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05A054B-5557-4D2E-87EA-E7C5D0B2A9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43B746E-D3A5-4B97-BE86-40DF5C693FF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AE8BE75-C439-47FF-91E1-A24B86587B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A81F8DF-5AAB-4F4B-8358-F8799DA086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1289FFA1-5AE9-4653-9C17-3307C1703F43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9C7F23A-5503-4BC9-A620-066E9C8954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7AEEB0B-F818-4D4A-A934-A837BF2E3E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67478" y="5381625"/>
            <a:ext cx="1014761" cy="146446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548D3A8-B2F9-4F24-AAA8-6AED9DF6638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84620" y="1966837"/>
            <a:ext cx="507380" cy="1949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F4E770-DD20-47C7-BA26-4EE249E9FBAD}"/>
              </a:ext>
            </a:extLst>
          </p:cNvPr>
          <p:cNvSpPr/>
          <p:nvPr userDrawn="1"/>
        </p:nvSpPr>
        <p:spPr>
          <a:xfrm rot="16200000">
            <a:off x="696608" y="219079"/>
            <a:ext cx="308070" cy="1332000"/>
          </a:xfrm>
          <a:prstGeom prst="rect">
            <a:avLst/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22B5891-C019-49EF-9555-964559CBEBCC}"/>
              </a:ext>
            </a:extLst>
          </p:cNvPr>
          <p:cNvSpPr/>
          <p:nvPr userDrawn="1"/>
        </p:nvSpPr>
        <p:spPr>
          <a:xfrm>
            <a:off x="11545982" y="35426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9364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ADF4DE43-3567-4FA8-A44E-9D3B9E6869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15175" y="987425"/>
            <a:ext cx="3549650" cy="48831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702A699-9C80-44AA-884D-ECDB56F9740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3A06172-B304-4924-BCDB-477207A915F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5784" y="5883276"/>
            <a:ext cx="1526369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BD65EBE-1B51-4989-A0D1-61D4EDBADDB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3D41552-EF1C-45AA-A57E-1C6A9015CA0E}"/>
              </a:ext>
            </a:extLst>
          </p:cNvPr>
          <p:cNvSpPr/>
          <p:nvPr userDrawn="1"/>
        </p:nvSpPr>
        <p:spPr>
          <a:xfrm>
            <a:off x="782986" y="731044"/>
            <a:ext cx="482600" cy="4826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DC4ED7-8C4D-4083-8D9E-7262304156E7}"/>
              </a:ext>
            </a:extLst>
          </p:cNvPr>
          <p:cNvSpPr/>
          <p:nvPr userDrawn="1"/>
        </p:nvSpPr>
        <p:spPr>
          <a:xfrm>
            <a:off x="10913579" y="5137404"/>
            <a:ext cx="527320" cy="1054640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473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BA612427-2FAA-4028-BD1E-5708A5843B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6763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3C7A23B-3C81-45EA-AA66-497AE14E39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38560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D02B75D-49EC-49DA-BB2E-23465DBC5E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966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1FEB04C-9AB9-4E24-8293-2E0578F68F7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381" y="3921239"/>
            <a:ext cx="1014761" cy="97472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E78544D-E0E9-46BC-91DF-45BF74E343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0" y="5395912"/>
            <a:ext cx="507380" cy="14620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BFE3E6-9472-4694-A46B-6F1E2271F20C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607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2">
            <a:extLst>
              <a:ext uri="{FF2B5EF4-FFF2-40B4-BE49-F238E27FC236}">
                <a16:creationId xmlns:a16="http://schemas.microsoft.com/office/drawing/2014/main" id="{6406F8ED-8425-4E1C-89B6-15E057D183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6121FD85-715C-45FF-8FC8-2E1FC36868B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51106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AF432111-2332-4B8A-8358-E49A83B00F3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98674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F9599743-0A90-4833-B54C-3E063217331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46241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CE75CCD-B54C-4A3B-BEB1-E3AEA6E1807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0300" y="0"/>
            <a:ext cx="1014761" cy="9747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DDAE2CB-9CF4-4550-9CF3-60710994A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9875"/>
          <a:stretch/>
        </p:blipFill>
        <p:spPr>
          <a:xfrm>
            <a:off x="10661650" y="486887"/>
            <a:ext cx="508650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58D69D5-A2D3-4294-BF2E-A84119EFE38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A069157-68B3-46C1-BC03-5C46B8378A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50000"/>
          <a:stretch/>
        </p:blipFill>
        <p:spPr>
          <a:xfrm>
            <a:off x="0" y="4914304"/>
            <a:ext cx="507380" cy="146208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E404817-1D3A-4153-B9FB-6AEF12D80191}"/>
              </a:ext>
            </a:extLst>
          </p:cNvPr>
          <p:cNvSpPr/>
          <p:nvPr userDrawn="1"/>
        </p:nvSpPr>
        <p:spPr>
          <a:xfrm>
            <a:off x="296923" y="518545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C2ABBEE-20A7-40FE-9DE2-810866852501}"/>
              </a:ext>
            </a:extLst>
          </p:cNvPr>
          <p:cNvSpPr/>
          <p:nvPr userDrawn="1"/>
        </p:nvSpPr>
        <p:spPr>
          <a:xfrm>
            <a:off x="11077103" y="374147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779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D460250C-C8FB-469F-AF95-2556E30226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9174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C1ED5CB-BFEE-4872-B219-211572E41A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03208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5CD93F4-3A8E-40AA-A0CA-E1DCE03D078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84620" y="4902200"/>
            <a:ext cx="507380" cy="19494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9779E9B-C28B-4903-9FC9-37AAEEC7153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5" y="0"/>
            <a:ext cx="1526369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5BBECFB-9151-473B-A8CD-3647B91AA8D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65631" y="981076"/>
            <a:ext cx="1526369" cy="97472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D18D5D-4CE1-4532-859A-D62D4C04536D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465241" y="290597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C47D1B3-C53E-41C3-972B-A62D22DB23FB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BE8C0-73C3-4D42-8955-A8D3D1F61552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420C21-E089-4414-963A-BDF7E3D410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84A8680-DF6A-4E75-97A2-C11FBB6996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B03BC83-C3D0-4CB9-A408-B8E1C0A0D4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F99374C-E1AB-4525-BB3B-0ADFC9AE12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481BF08-84BD-45AA-ACE1-516AC9C9521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1104A76-C99D-4A91-BFC0-63DFADD32D0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DA4CFE23-6ADE-44EC-ABCE-546F03C7512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620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F7394FE-7060-4743-BC7E-D1212D095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03206" y="1964531"/>
            <a:ext cx="4564857" cy="29265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4F5DD0B-1470-48B8-9FA1-4EB858078EE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1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B5C06B3-5E6C-4C13-A865-8A2C1FFEB92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8DCE0C8-7378-4EA9-B534-E15F220D733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BCC90BD-2143-45AF-BF1F-487523339016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02BCCF-2998-4CD8-8636-E1011E8B45B2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AAF1E5-B391-4B91-B014-D67F20AA93FA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B23CA7-33DC-4E06-9220-69CFA453632B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107E0B-F373-4829-845E-B35D1F355737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94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76D2A791-8F33-4AA1-B5EC-88D22B26DC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A841B05-7168-49DF-B102-96B5F7FA1D3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380AAF3-1FD5-44BB-BCA9-7C0A7F0D2B2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F47F7EA-3588-4886-97D9-77E8CA1F91A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69858" y="4910138"/>
            <a:ext cx="1014761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F31AFD2-DA96-45E8-BDF7-F8D34D4E069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77239" y="5395913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C1112-A4FD-4AF0-94AB-5575540B5315}"/>
              </a:ext>
            </a:extLst>
          </p:cNvPr>
          <p:cNvSpPr/>
          <p:nvPr userDrawn="1"/>
        </p:nvSpPr>
        <p:spPr>
          <a:xfrm>
            <a:off x="365664" y="4910138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81152A12-F748-4446-8FD6-F032A9E9C267}"/>
              </a:ext>
            </a:extLst>
          </p:cNvPr>
          <p:cNvSpPr/>
          <p:nvPr userDrawn="1"/>
        </p:nvSpPr>
        <p:spPr>
          <a:xfrm>
            <a:off x="423416" y="276905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0191F-8701-4D64-91B0-A2201C30F74D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007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76EC1B81-8498-4814-9524-FD91959D9F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2254BFC-6376-4A4C-B26B-215399183F3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7F9DEC2-8A95-45E7-8961-8B3FDDF8366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FD6120-1E62-4B3A-A15D-DF107E7742F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DD27439-78B5-49CE-8EBF-D8235CB86D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81" y="5395912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6B3A8D-0F41-459E-A803-3416D2B4FF6D}"/>
              </a:ext>
            </a:extLst>
          </p:cNvPr>
          <p:cNvSpPr/>
          <p:nvPr userDrawn="1"/>
        </p:nvSpPr>
        <p:spPr>
          <a:xfrm rot="5400000">
            <a:off x="11118275" y="5681671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CED58A-83B0-4711-9CC5-8194D7D3BE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A3E201-7B10-4058-B74A-CF6E85783F0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59659C-968B-4D48-9E00-2FA5B87B14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DC8D43-EEFD-42C9-B59B-05EBAF013D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040A8E2-A813-4119-A0A6-F1CEB1FA15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07C258-6DE4-428F-BB18-2B07E3AEE7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170C6470-79AF-4161-8B4F-27B25F19D417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47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E12A7C4B-F800-436F-BFC7-E29DC5EE10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AB99D1F-3734-434C-B1C1-F7CCB2684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0B86A8E-0152-4634-BAAA-3B59A25C8A7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665631" y="0"/>
            <a:ext cx="1526369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4F3E7BD-9DAA-4B87-8312-4C8F368F7BB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0" y="0"/>
            <a:ext cx="1014761" cy="146208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2D71358-B7B7-4540-B2E6-2EDF9D95DA0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681019C-850C-4CFF-B4DC-4DD0CF983D4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5079125" y="0"/>
            <a:ext cx="2033749" cy="4873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E956E6B-64A4-4D43-B4FF-1DCE23DE9E63}"/>
              </a:ext>
            </a:extLst>
          </p:cNvPr>
          <p:cNvSpPr/>
          <p:nvPr userDrawn="1"/>
        </p:nvSpPr>
        <p:spPr>
          <a:xfrm>
            <a:off x="10910539" y="708025"/>
            <a:ext cx="533400" cy="5334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FB8DC6-C4A3-4C7D-987E-907D52851DDB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233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923B7DDB-07E5-4367-8B87-64ABEACD5D2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CB1ACE25-F62A-461C-A987-FA00A626D5B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2231C716-5F8C-4F83-9C81-6F92F1308504}"/>
              </a:ext>
            </a:extLst>
          </p:cNvPr>
          <p:cNvSpPr/>
          <p:nvPr userDrawn="1"/>
        </p:nvSpPr>
        <p:spPr>
          <a:xfrm>
            <a:off x="1487092" y="113432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BFA5A6B-45AC-415C-9135-A71C2D6F6F50}"/>
              </a:ext>
            </a:extLst>
          </p:cNvPr>
          <p:cNvSpPr/>
          <p:nvPr userDrawn="1"/>
        </p:nvSpPr>
        <p:spPr>
          <a:xfrm>
            <a:off x="11358174" y="5008149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1792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C78D9F9-2B0E-4B7A-A8DB-1AF71FF9D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63BC98-C240-4658-94BF-059C633D4073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11E0AA2-9B8E-4FA4-8CC0-4DB89EFF7B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33C5B0E-A6CA-44E0-9D34-353B53A0BE9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883276"/>
            <a:ext cx="1522141" cy="97472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9A0022-99D9-432E-B775-2EBF89797A02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628692" y="430364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744C-14E3-4E23-97F4-7C66E030A1BE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CFA87D-B268-4B4A-B90B-8E4AE86D4178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B5F41A-FAC9-41CE-B25E-CF3A8AE6EF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51BE1A-C662-4F83-B1F4-E16F1F8EAA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535F93-2E66-4983-A61E-9CB889FFAF2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1F952D-7A20-4364-B926-B9CD7661F4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3400241-244C-4719-85C6-A179125C01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43CDD2E-6A43-472C-A66A-1FA25102D27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C53750A2-328C-4EB0-9969-1126B60B0991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656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EF9CCC8-024D-43BF-9A13-2C93D1D1797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A64ED61-AA24-43A6-B7CC-ECDA356A722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A1FE8B7-E317-4A60-B7D0-F7636FA171E0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213268-A900-4DC1-A081-12BEF74740C0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FD3F4A0-158D-4F6B-90B0-F8FF6A71B307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5BF2A2-2433-47EC-8DE4-6A1CA3DCED6E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C4C0A-4DA0-458B-BEE7-79C7288A56FB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998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88060EA-7B0E-454D-AAA3-2A88ABDF722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70BC2C0-9BDD-4EBE-8706-229CFB3DB4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481E3F7-84A1-420A-A478-833FAB7430C6}"/>
              </a:ext>
            </a:extLst>
          </p:cNvPr>
          <p:cNvSpPr/>
          <p:nvPr userDrawn="1"/>
        </p:nvSpPr>
        <p:spPr>
          <a:xfrm>
            <a:off x="339709" y="5609361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CF1084-B909-4ADD-BC55-7BD85AF1F62A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CA5784-A4AE-4EA2-9AE1-254B986A26A2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27FFABF-844E-4C58-AF73-E4AE64523C33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F19C55-0E18-4A30-A84F-C5A5E1490C0A}"/>
              </a:ext>
            </a:extLst>
          </p:cNvPr>
          <p:cNvSpPr/>
          <p:nvPr userDrawn="1"/>
        </p:nvSpPr>
        <p:spPr>
          <a:xfrm rot="5400000">
            <a:off x="11251245" y="-287755"/>
            <a:ext cx="114304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850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13F63551-8DF0-414E-A3B8-39799361E3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58C770C-1FD6-4833-9856-5B767CCF22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EBD3D21-7796-410C-9A49-52507405800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3E301-F4BE-4893-B57E-7CACDBECDB7E}"/>
              </a:ext>
            </a:extLst>
          </p:cNvPr>
          <p:cNvSpPr/>
          <p:nvPr userDrawn="1"/>
        </p:nvSpPr>
        <p:spPr>
          <a:xfrm rot="5400000">
            <a:off x="1276473" y="649180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799A27-77D5-4B8F-8629-3A04632CF9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8D33D79-9709-450B-AF2B-20A54B1D115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7291B30-1702-4F92-B956-2D1F517EEE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C42893-F28F-45E8-952C-50B1AFEDAFA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73E27D-44F3-4E09-BB2D-D1A49B540A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4B1ADBB-6B55-4BB7-ABEF-01CA2BE2F3A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90F8E857-A7BA-4AA0-8318-4A86A08D198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723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403C90C-F8C5-4BA5-B311-EB3BC85682F3}"/>
              </a:ext>
            </a:extLst>
          </p:cNvPr>
          <p:cNvSpPr/>
          <p:nvPr userDrawn="1"/>
        </p:nvSpPr>
        <p:spPr>
          <a:xfrm flipH="1">
            <a:off x="11475170" y="491617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1F76F97-7F7A-4D99-B807-F5954EC913F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883276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F2E6D0-0204-489D-BFDE-E4932201104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2033749" cy="48736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0D155E6-785D-483F-AA80-ECC1C59B613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380" y="5883276"/>
            <a:ext cx="1526369" cy="974724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6C55567-A024-4922-B53F-F545D211CC46}"/>
              </a:ext>
            </a:extLst>
          </p:cNvPr>
          <p:cNvSpPr/>
          <p:nvPr userDrawn="1"/>
        </p:nvSpPr>
        <p:spPr>
          <a:xfrm>
            <a:off x="295436" y="202766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69F09D-352E-43C4-8FB7-5F725740BEBF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21618" y="5754502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158CC4-0C62-44CF-A5A7-6BA22DB86F62}"/>
              </a:ext>
            </a:extLst>
          </p:cNvPr>
          <p:cNvSpPr/>
          <p:nvPr userDrawn="1"/>
        </p:nvSpPr>
        <p:spPr>
          <a:xfrm>
            <a:off x="11259124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ED7A86-79FE-4A86-A935-3B9EA9813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38176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7FA9BE1-F17C-4C98-BF26-735FC349D1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027163A-6240-45F4-A5BE-B101AC5FFB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16719D6-CC65-4203-BA65-0C52DEC96C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B238FA-2BB6-4073-9A4C-324719892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A7D765-60F6-4839-83B5-30C28DDFF3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090B8C3C-61FF-498A-8159-E95165F73697}"/>
              </a:ext>
            </a:extLst>
          </p:cNvPr>
          <p:cNvSpPr/>
          <p:nvPr userDrawn="1"/>
        </p:nvSpPr>
        <p:spPr>
          <a:xfrm>
            <a:off x="11259124" y="34268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5632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480B081-AF8A-4E97-B492-227CC80E9F5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4BF3677-7B94-48CA-AEDB-6A7273D8C55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38237D2-61A7-41BE-AA8B-293653D7628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9126" y="0"/>
            <a:ext cx="2033749" cy="487362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AD98EE5-2EA2-4381-A626-508D57118A07}"/>
              </a:ext>
            </a:extLst>
          </p:cNvPr>
          <p:cNvSpPr/>
          <p:nvPr userDrawn="1"/>
        </p:nvSpPr>
        <p:spPr>
          <a:xfrm>
            <a:off x="311216" y="3387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817182-E815-4920-BE77-95558575C25E}"/>
              </a:ext>
            </a:extLst>
          </p:cNvPr>
          <p:cNvSpPr/>
          <p:nvPr userDrawn="1"/>
        </p:nvSpPr>
        <p:spPr>
          <a:xfrm>
            <a:off x="804304" y="6141502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solidFill>
              <a:srgbClr val="EE5A4E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50BD63E-B8E7-4AD0-8C3E-EE5729491F3B}"/>
              </a:ext>
            </a:extLst>
          </p:cNvPr>
          <p:cNvSpPr/>
          <p:nvPr userDrawn="1"/>
        </p:nvSpPr>
        <p:spPr>
          <a:xfrm>
            <a:off x="10966782" y="520586"/>
            <a:ext cx="420914" cy="420914"/>
          </a:xfrm>
          <a:prstGeom prst="ellipse">
            <a:avLst/>
          </a:prstGeom>
          <a:noFill/>
          <a:ln w="34925" cap="flat">
            <a:solidFill>
              <a:srgbClr val="40CEE9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782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62BEEE3-34FA-4EED-8CBB-9E8DC7F7A42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1" y="494409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1D51B81-4D89-4BE0-A92D-2241580CE95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AB05D7-FBBF-4A53-9629-3B2254DCBB6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3CBC5F-FA4E-4BBA-A813-8B26D8778F3A}"/>
              </a:ext>
            </a:extLst>
          </p:cNvPr>
          <p:cNvSpPr/>
          <p:nvPr userDrawn="1"/>
        </p:nvSpPr>
        <p:spPr>
          <a:xfrm>
            <a:off x="355726" y="1039989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49DA300D-3345-48FC-B3B3-B4FD053CD6F7}"/>
              </a:ext>
            </a:extLst>
          </p:cNvPr>
          <p:cNvSpPr/>
          <p:nvPr userDrawn="1"/>
        </p:nvSpPr>
        <p:spPr>
          <a:xfrm>
            <a:off x="10454655" y="5697878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1C9FE4-BDA8-48A4-AE73-18735D2BADE5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859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래픽 51">
            <a:extLst>
              <a:ext uri="{FF2B5EF4-FFF2-40B4-BE49-F238E27FC236}">
                <a16:creationId xmlns:a16="http://schemas.microsoft.com/office/drawing/2014/main" id="{81C9621A-D4FD-4976-AC1C-0BF02179561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ED4748-32E6-C340-516A-6D7F8B2013FF}"/>
              </a:ext>
            </a:extLst>
          </p:cNvPr>
          <p:cNvGrpSpPr/>
          <p:nvPr/>
        </p:nvGrpSpPr>
        <p:grpSpPr>
          <a:xfrm>
            <a:off x="2755900" y="2612832"/>
            <a:ext cx="6680200" cy="1632337"/>
            <a:chOff x="2438400" y="2862373"/>
            <a:chExt cx="6680200" cy="163233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402A81-AFED-4E1D-8539-ABAC57D40E00}"/>
                </a:ext>
              </a:extLst>
            </p:cNvPr>
            <p:cNvSpPr txBox="1"/>
            <p:nvPr/>
          </p:nvSpPr>
          <p:spPr>
            <a:xfrm>
              <a:off x="2438400" y="2862373"/>
              <a:ext cx="6680200" cy="14465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8800" dirty="0">
                  <a:latin typeface="+mj-lt"/>
                  <a:cs typeface="Arial" panose="020B0604020202020204" pitchFamily="34" charset="0"/>
                </a:rPr>
                <a:t>Arduino </a:t>
              </a:r>
              <a:r>
                <a:rPr lang="en-US" altLang="ko-KR" sz="8800" dirty="0" err="1">
                  <a:latin typeface="+mj-lt"/>
                  <a:cs typeface="Arial" panose="020B0604020202020204" pitchFamily="34" charset="0"/>
                </a:rPr>
                <a:t>tetris</a:t>
              </a:r>
              <a:endParaRPr lang="ko-KR" altLang="en-US" sz="8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10CA36-002F-4E15-82B7-18D3CFF64BEC}"/>
                </a:ext>
              </a:extLst>
            </p:cNvPr>
            <p:cNvSpPr txBox="1"/>
            <p:nvPr/>
          </p:nvSpPr>
          <p:spPr>
            <a:xfrm>
              <a:off x="2467428" y="4125378"/>
              <a:ext cx="6651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Roman Steiner, Fabian Wehrmann, Simon Pfister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B387E2-D6A4-445A-A408-003AF54F2C32}"/>
              </a:ext>
            </a:extLst>
          </p:cNvPr>
          <p:cNvSpPr/>
          <p:nvPr/>
        </p:nvSpPr>
        <p:spPr>
          <a:xfrm>
            <a:off x="1679622" y="2919883"/>
            <a:ext cx="30320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+mj-lt"/>
              </a:rPr>
              <a:t>Spielfeld</a:t>
            </a:r>
            <a:r>
              <a:rPr lang="en-US" altLang="ko-KR" sz="2400" dirty="0">
                <a:latin typeface="+mj-lt"/>
              </a:rPr>
              <a:t>  </a:t>
            </a:r>
            <a:r>
              <a:rPr lang="en-US" altLang="ko-KR" sz="2400" dirty="0" err="1">
                <a:latin typeface="+mj-lt"/>
              </a:rPr>
              <a:t>mit</a:t>
            </a:r>
            <a:r>
              <a:rPr lang="en-US" altLang="ko-KR" sz="2400" dirty="0">
                <a:latin typeface="+mj-lt"/>
              </a:rPr>
              <a:t> 2x 8x8 LED </a:t>
            </a:r>
            <a:r>
              <a:rPr lang="en-US" altLang="ko-KR" sz="2400">
                <a:latin typeface="+mj-lt"/>
              </a:rPr>
              <a:t>MAtriXen</a:t>
            </a:r>
            <a:endParaRPr lang="ko-KR" altLang="en-US" sz="2400" dirty="0">
              <a:latin typeface="+mj-lt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73C84B-48B0-47C9-BD64-3DF217DED26B}"/>
              </a:ext>
            </a:extLst>
          </p:cNvPr>
          <p:cNvSpPr/>
          <p:nvPr/>
        </p:nvSpPr>
        <p:spPr>
          <a:xfrm>
            <a:off x="1671385" y="2465777"/>
            <a:ext cx="26028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latin typeface="+mj-lt"/>
              </a:rPr>
              <a:t>01.</a:t>
            </a:r>
            <a:endParaRPr lang="ko-KR" altLang="en-US" sz="2800" dirty="0">
              <a:latin typeface="+mj-lt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87A935-2D8F-4601-A00B-70504DB4F724}"/>
              </a:ext>
            </a:extLst>
          </p:cNvPr>
          <p:cNvSpPr/>
          <p:nvPr/>
        </p:nvSpPr>
        <p:spPr>
          <a:xfrm>
            <a:off x="5183701" y="2919883"/>
            <a:ext cx="27998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+mj-lt"/>
              </a:rPr>
              <a:t>Steuerung</a:t>
            </a:r>
            <a:r>
              <a:rPr lang="en-US" altLang="ko-KR" sz="2400" dirty="0">
                <a:latin typeface="+mj-lt"/>
              </a:rPr>
              <a:t> </a:t>
            </a:r>
            <a:r>
              <a:rPr lang="en-US" altLang="ko-KR" sz="2400" dirty="0" err="1">
                <a:latin typeface="+mj-lt"/>
              </a:rPr>
              <a:t>durch</a:t>
            </a:r>
            <a:r>
              <a:rPr lang="en-US" altLang="ko-KR" sz="2400" dirty="0">
                <a:latin typeface="+mj-lt"/>
              </a:rPr>
              <a:t> buttons</a:t>
            </a:r>
            <a:endParaRPr lang="ko-KR" altLang="en-US" sz="2400" dirty="0"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4564D19-8184-424E-813E-F69EA0B23C92}"/>
              </a:ext>
            </a:extLst>
          </p:cNvPr>
          <p:cNvSpPr/>
          <p:nvPr/>
        </p:nvSpPr>
        <p:spPr>
          <a:xfrm>
            <a:off x="5175465" y="2465777"/>
            <a:ext cx="222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latin typeface="+mj-lt"/>
              </a:rPr>
              <a:t>02.</a:t>
            </a:r>
            <a:endParaRPr lang="ko-KR" altLang="en-US" sz="2800" dirty="0">
              <a:latin typeface="+mj-lt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524CD8-FB41-4735-BF62-FFB6D1A4436D}"/>
              </a:ext>
            </a:extLst>
          </p:cNvPr>
          <p:cNvSpPr/>
          <p:nvPr/>
        </p:nvSpPr>
        <p:spPr>
          <a:xfrm>
            <a:off x="8421082" y="2919883"/>
            <a:ext cx="28540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Level, </a:t>
            </a:r>
            <a:r>
              <a:rPr lang="en-US" altLang="ko-KR" sz="2400" dirty="0" err="1">
                <a:latin typeface="+mj-lt"/>
              </a:rPr>
              <a:t>Punkte</a:t>
            </a:r>
            <a:r>
              <a:rPr lang="en-US" altLang="ko-KR" sz="2400" dirty="0">
                <a:latin typeface="+mj-lt"/>
              </a:rPr>
              <a:t> und </a:t>
            </a:r>
            <a:r>
              <a:rPr lang="en-US" altLang="ko-KR" sz="2400" dirty="0" err="1">
                <a:latin typeface="+mj-lt"/>
              </a:rPr>
              <a:t>Highscore</a:t>
            </a:r>
            <a:r>
              <a:rPr lang="en-US" altLang="ko-KR" sz="2400" dirty="0">
                <a:latin typeface="+mj-lt"/>
              </a:rPr>
              <a:t> </a:t>
            </a:r>
            <a:r>
              <a:rPr lang="en-US" altLang="ko-KR" sz="2400" dirty="0" err="1">
                <a:latin typeface="+mj-lt"/>
              </a:rPr>
              <a:t>anzeige</a:t>
            </a:r>
            <a:r>
              <a:rPr lang="en-US" altLang="ko-KR" sz="2400" dirty="0">
                <a:latin typeface="+mj-lt"/>
              </a:rPr>
              <a:t> per LCD</a:t>
            </a:r>
            <a:endParaRPr lang="ko-KR" altLang="en-US" sz="2400" dirty="0">
              <a:latin typeface="+mj-lt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144540-F944-4587-9A9F-F34E807ABF4D}"/>
              </a:ext>
            </a:extLst>
          </p:cNvPr>
          <p:cNvSpPr/>
          <p:nvPr/>
        </p:nvSpPr>
        <p:spPr>
          <a:xfrm>
            <a:off x="8412845" y="2465777"/>
            <a:ext cx="222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latin typeface="+mj-lt"/>
              </a:rPr>
              <a:t>03.</a:t>
            </a:r>
            <a:endParaRPr lang="ko-KR" altLang="en-US" sz="2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EC664-A5A5-4A79-A6DF-84D8990D6300}"/>
              </a:ext>
            </a:extLst>
          </p:cNvPr>
          <p:cNvSpPr txBox="1"/>
          <p:nvPr/>
        </p:nvSpPr>
        <p:spPr>
          <a:xfrm>
            <a:off x="1697549" y="1218617"/>
            <a:ext cx="492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Ausgangslage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Picture 2" descr="I made a 8x8 LED Tetris game on my Mega 2560 I got for Christmas. : r/ arduino">
            <a:extLst>
              <a:ext uri="{FF2B5EF4-FFF2-40B4-BE49-F238E27FC236}">
                <a16:creationId xmlns:a16="http://schemas.microsoft.com/office/drawing/2014/main" id="{9AC560EF-E6E2-D225-C803-DAA447B2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75" y="3766753"/>
            <a:ext cx="2157678" cy="161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042651B6-1989-4809-AD1A-BD15E5EF67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32" t="34193" r="2727" b="4858"/>
          <a:stretch/>
        </p:blipFill>
        <p:spPr>
          <a:xfrm>
            <a:off x="8146145" y="3975044"/>
            <a:ext cx="3000614" cy="1188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F54A73-6FDB-7148-B1D1-1060F12861ED}"/>
              </a:ext>
            </a:extLst>
          </p:cNvPr>
          <p:cNvSpPr txBox="1"/>
          <p:nvPr/>
        </p:nvSpPr>
        <p:spPr>
          <a:xfrm>
            <a:off x="1703892" y="1784431"/>
            <a:ext cx="51100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Das </a:t>
            </a:r>
            <a:r>
              <a:rPr lang="en-US" altLang="ko-KR" sz="1050" dirty="0" err="1">
                <a:solidFill>
                  <a:schemeClr val="tx1"/>
                </a:solidFill>
              </a:rPr>
              <a:t>Ziel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ist</a:t>
            </a:r>
            <a:r>
              <a:rPr lang="en-US" altLang="ko-KR" sz="1050" dirty="0">
                <a:solidFill>
                  <a:schemeClr val="tx1"/>
                </a:solidFill>
              </a:rPr>
              <a:t> es </a:t>
            </a:r>
            <a:r>
              <a:rPr lang="en-US" altLang="ko-KR" sz="1050" dirty="0" err="1">
                <a:solidFill>
                  <a:schemeClr val="tx1"/>
                </a:solidFill>
              </a:rPr>
              <a:t>ein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vollfunktionsfähiges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Tetrisspiel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mit</a:t>
            </a:r>
            <a:r>
              <a:rPr lang="en-US" altLang="ko-KR" sz="1050" dirty="0">
                <a:solidFill>
                  <a:schemeClr val="tx1"/>
                </a:solidFill>
              </a:rPr>
              <a:t> Arduino-</a:t>
            </a:r>
            <a:r>
              <a:rPr lang="en-US" altLang="ko-KR" sz="1050" dirty="0" err="1">
                <a:solidFill>
                  <a:schemeClr val="tx1"/>
                </a:solidFill>
              </a:rPr>
              <a:t>elektrokomponenten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zu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erstellen</a:t>
            </a:r>
            <a:r>
              <a:rPr lang="en-US" altLang="ko-KR" sz="105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26" name="Picture 2" descr="Produktbild">
            <a:extLst>
              <a:ext uri="{FF2B5EF4-FFF2-40B4-BE49-F238E27FC236}">
                <a16:creationId xmlns:a16="http://schemas.microsoft.com/office/drawing/2014/main" id="{5C8C4832-4DD4-DF05-3BC2-4EFBF781A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87" y="3722941"/>
            <a:ext cx="1657523" cy="165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57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2761" y="0"/>
            <a:ext cx="1526369" cy="1462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25CF43-4039-8173-7AA7-89FA51E19E82}"/>
              </a:ext>
            </a:extLst>
          </p:cNvPr>
          <p:cNvSpPr txBox="1"/>
          <p:nvPr/>
        </p:nvSpPr>
        <p:spPr>
          <a:xfrm>
            <a:off x="1697549" y="1218617"/>
            <a:ext cx="492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Zielsetzung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사각형: 둥근 모서리 1">
            <a:extLst>
              <a:ext uri="{FF2B5EF4-FFF2-40B4-BE49-F238E27FC236}">
                <a16:creationId xmlns:a16="http://schemas.microsoft.com/office/drawing/2014/main" id="{7BFCA39D-8DDC-D29D-FEE7-42E851E4149A}"/>
              </a:ext>
            </a:extLst>
          </p:cNvPr>
          <p:cNvSpPr/>
          <p:nvPr/>
        </p:nvSpPr>
        <p:spPr>
          <a:xfrm>
            <a:off x="1778458" y="2466220"/>
            <a:ext cx="3727995" cy="3549011"/>
          </a:xfrm>
          <a:prstGeom prst="roundRect">
            <a:avLst>
              <a:gd name="adj" fmla="val 496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6C6F"/>
              </a:solidFill>
            </a:endParaRPr>
          </a:p>
        </p:txBody>
      </p:sp>
      <p:sp>
        <p:nvSpPr>
          <p:cNvPr id="9" name="사각형: 둥근 모서리 3">
            <a:extLst>
              <a:ext uri="{FF2B5EF4-FFF2-40B4-BE49-F238E27FC236}">
                <a16:creationId xmlns:a16="http://schemas.microsoft.com/office/drawing/2014/main" id="{81047B46-13D8-1565-F89C-D51D73733F9D}"/>
              </a:ext>
            </a:extLst>
          </p:cNvPr>
          <p:cNvSpPr/>
          <p:nvPr/>
        </p:nvSpPr>
        <p:spPr>
          <a:xfrm>
            <a:off x="7779425" y="2466220"/>
            <a:ext cx="3827038" cy="3549011"/>
          </a:xfrm>
          <a:prstGeom prst="roundRect">
            <a:avLst>
              <a:gd name="adj" fmla="val 496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6C6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A024A-7FCC-6277-1BDB-40209B19600B}"/>
              </a:ext>
            </a:extLst>
          </p:cNvPr>
          <p:cNvSpPr txBox="1"/>
          <p:nvPr/>
        </p:nvSpPr>
        <p:spPr>
          <a:xfrm>
            <a:off x="1973116" y="3485463"/>
            <a:ext cx="4455758" cy="12003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LEDs werden richtig angesteuert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Erzeugen der verschiedenen Formen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Movement der Teile funktioniert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Feld reagiert auf volle Reihen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Punkte werden vergeben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Levels werden hochgezählt</a:t>
            </a:r>
          </a:p>
        </p:txBody>
      </p:sp>
      <p:sp>
        <p:nvSpPr>
          <p:cNvPr id="12" name="직사각형 5">
            <a:extLst>
              <a:ext uri="{FF2B5EF4-FFF2-40B4-BE49-F238E27FC236}">
                <a16:creationId xmlns:a16="http://schemas.microsoft.com/office/drawing/2014/main" id="{1B898BF1-FB3D-D0CC-0474-B1AF1C6C7DCF}"/>
              </a:ext>
            </a:extLst>
          </p:cNvPr>
          <p:cNvSpPr/>
          <p:nvPr/>
        </p:nvSpPr>
        <p:spPr>
          <a:xfrm>
            <a:off x="2553056" y="2991601"/>
            <a:ext cx="2178798" cy="52322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800" dirty="0">
                <a:latin typeface="+mj-lt"/>
              </a:rPr>
              <a:t>Muss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32F40B-AE50-BF2B-5D5F-46F88F630669}"/>
              </a:ext>
            </a:extLst>
          </p:cNvPr>
          <p:cNvSpPr txBox="1"/>
          <p:nvPr/>
        </p:nvSpPr>
        <p:spPr>
          <a:xfrm>
            <a:off x="7974081" y="3485463"/>
            <a:ext cx="3529348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Anzeige des Levels und des Scores auf einem LCD-Display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Sound über </a:t>
            </a:r>
            <a:r>
              <a:rPr lang="de-CH" altLang="ko-KR" sz="1200" dirty="0" err="1"/>
              <a:t>Piezo</a:t>
            </a:r>
            <a:r>
              <a:rPr lang="de-CH" altLang="ko-KR" sz="1200" dirty="0"/>
              <a:t> bei </a:t>
            </a:r>
            <a:r>
              <a:rPr lang="de-CH" altLang="ko-KR" sz="1200" dirty="0" err="1"/>
              <a:t>start</a:t>
            </a:r>
            <a:r>
              <a:rPr lang="de-CH" altLang="ko-KR" sz="1200" dirty="0"/>
              <a:t>, Game Over und Level Up</a:t>
            </a:r>
          </a:p>
        </p:txBody>
      </p:sp>
      <p:sp>
        <p:nvSpPr>
          <p:cNvPr id="14" name="직사각형 9">
            <a:extLst>
              <a:ext uri="{FF2B5EF4-FFF2-40B4-BE49-F238E27FC236}">
                <a16:creationId xmlns:a16="http://schemas.microsoft.com/office/drawing/2014/main" id="{7E63298C-8149-2551-DC3B-30BF3190513D}"/>
              </a:ext>
            </a:extLst>
          </p:cNvPr>
          <p:cNvSpPr/>
          <p:nvPr/>
        </p:nvSpPr>
        <p:spPr>
          <a:xfrm>
            <a:off x="8649356" y="2999363"/>
            <a:ext cx="2178798" cy="52322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800" dirty="0">
                <a:latin typeface="+mj-lt"/>
              </a:rPr>
              <a:t>Wunsch</a:t>
            </a:r>
          </a:p>
        </p:txBody>
      </p:sp>
      <p:sp>
        <p:nvSpPr>
          <p:cNvPr id="15" name="타원 10">
            <a:extLst>
              <a:ext uri="{FF2B5EF4-FFF2-40B4-BE49-F238E27FC236}">
                <a16:creationId xmlns:a16="http://schemas.microsoft.com/office/drawing/2014/main" id="{2D697053-13AF-E3CE-66CE-C2E7B3F1AC10}"/>
              </a:ext>
            </a:extLst>
          </p:cNvPr>
          <p:cNvSpPr/>
          <p:nvPr/>
        </p:nvSpPr>
        <p:spPr>
          <a:xfrm>
            <a:off x="3230484" y="2007358"/>
            <a:ext cx="914400" cy="91440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타원 12">
            <a:extLst>
              <a:ext uri="{FF2B5EF4-FFF2-40B4-BE49-F238E27FC236}">
                <a16:creationId xmlns:a16="http://schemas.microsoft.com/office/drawing/2014/main" id="{CAE4D3A9-DF8B-2EE2-FFA1-0030E5A01DFF}"/>
              </a:ext>
            </a:extLst>
          </p:cNvPr>
          <p:cNvSpPr/>
          <p:nvPr/>
        </p:nvSpPr>
        <p:spPr>
          <a:xfrm>
            <a:off x="9235744" y="1997232"/>
            <a:ext cx="914400" cy="91440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7" name="그룹 13">
            <a:extLst>
              <a:ext uri="{FF2B5EF4-FFF2-40B4-BE49-F238E27FC236}">
                <a16:creationId xmlns:a16="http://schemas.microsoft.com/office/drawing/2014/main" id="{F207727B-68D5-44D5-F758-B1ECD78974AD}"/>
              </a:ext>
            </a:extLst>
          </p:cNvPr>
          <p:cNvGrpSpPr/>
          <p:nvPr/>
        </p:nvGrpSpPr>
        <p:grpSpPr>
          <a:xfrm>
            <a:off x="3526438" y="2256025"/>
            <a:ext cx="409576" cy="409576"/>
            <a:chOff x="2801293" y="892968"/>
            <a:chExt cx="390525" cy="390525"/>
          </a:xfrm>
          <a:solidFill>
            <a:schemeClr val="bg1"/>
          </a:solidFill>
        </p:grpSpPr>
        <p:sp>
          <p:nvSpPr>
            <p:cNvPr id="18" name="자유형: 도형 14">
              <a:extLst>
                <a:ext uri="{FF2B5EF4-FFF2-40B4-BE49-F238E27FC236}">
                  <a16:creationId xmlns:a16="http://schemas.microsoft.com/office/drawing/2014/main" id="{D9C874A1-5B48-BABE-5DBD-92E412C9ED5C}"/>
                </a:ext>
              </a:extLst>
            </p:cNvPr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19" name="자유형: 도형 15">
              <a:extLst>
                <a:ext uri="{FF2B5EF4-FFF2-40B4-BE49-F238E27FC236}">
                  <a16:creationId xmlns:a16="http://schemas.microsoft.com/office/drawing/2014/main" id="{EB7D1561-7952-65EC-EFC4-50D787B2DADC}"/>
                </a:ext>
              </a:extLst>
            </p:cNvPr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20" name="자유형: 도형 16">
              <a:extLst>
                <a:ext uri="{FF2B5EF4-FFF2-40B4-BE49-F238E27FC236}">
                  <a16:creationId xmlns:a16="http://schemas.microsoft.com/office/drawing/2014/main" id="{C7190CCC-766D-A605-2126-099D4FC61370}"/>
                </a:ext>
              </a:extLst>
            </p:cNvPr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21" name="자유형: 도형 17">
              <a:extLst>
                <a:ext uri="{FF2B5EF4-FFF2-40B4-BE49-F238E27FC236}">
                  <a16:creationId xmlns:a16="http://schemas.microsoft.com/office/drawing/2014/main" id="{9888837B-87B9-B41D-6DE5-CEBE6E81B241}"/>
                </a:ext>
              </a:extLst>
            </p:cNvPr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22" name="자유형: 도형 18">
              <a:extLst>
                <a:ext uri="{FF2B5EF4-FFF2-40B4-BE49-F238E27FC236}">
                  <a16:creationId xmlns:a16="http://schemas.microsoft.com/office/drawing/2014/main" id="{45ED7CF9-C1ED-B774-754E-6118B8660CC5}"/>
                </a:ext>
              </a:extLst>
            </p:cNvPr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23" name="자유형: 도형 19">
              <a:extLst>
                <a:ext uri="{FF2B5EF4-FFF2-40B4-BE49-F238E27FC236}">
                  <a16:creationId xmlns:a16="http://schemas.microsoft.com/office/drawing/2014/main" id="{833AF274-9685-FB15-96D4-EDBE21294530}"/>
                </a:ext>
              </a:extLst>
            </p:cNvPr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</p:grpSp>
      <p:sp>
        <p:nvSpPr>
          <p:cNvPr id="24" name="자유형: 도형 20">
            <a:extLst>
              <a:ext uri="{FF2B5EF4-FFF2-40B4-BE49-F238E27FC236}">
                <a16:creationId xmlns:a16="http://schemas.microsoft.com/office/drawing/2014/main" id="{5B976946-92F9-6D3E-8D0D-78AAF9AC6C6B}"/>
              </a:ext>
            </a:extLst>
          </p:cNvPr>
          <p:cNvSpPr/>
          <p:nvPr/>
        </p:nvSpPr>
        <p:spPr>
          <a:xfrm>
            <a:off x="9488156" y="2219675"/>
            <a:ext cx="409576" cy="409576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076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113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629E1C8-8A0B-4E04-BD5D-27E9E00E2DFD}"/>
              </a:ext>
            </a:extLst>
          </p:cNvPr>
          <p:cNvSpPr txBox="1"/>
          <p:nvPr/>
        </p:nvSpPr>
        <p:spPr>
          <a:xfrm>
            <a:off x="4989686" y="2431493"/>
            <a:ext cx="278906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LCD Display </a:t>
            </a:r>
            <a:r>
              <a:rPr lang="en-US" altLang="ko-KR" sz="1050" dirty="0" err="1">
                <a:solidFill>
                  <a:schemeClr val="tx1"/>
                </a:solidFill>
              </a:rPr>
              <a:t>Anzeige</a:t>
            </a:r>
            <a:r>
              <a:rPr lang="en-US" altLang="ko-KR" sz="1050" dirty="0">
                <a:solidFill>
                  <a:schemeClr val="tx1"/>
                </a:solidFill>
              </a:rPr>
              <a:t> -&gt; level, score, </a:t>
            </a:r>
            <a:r>
              <a:rPr lang="en-US" altLang="ko-KR" sz="1050" dirty="0" err="1">
                <a:solidFill>
                  <a:schemeClr val="tx1"/>
                </a:solidFill>
              </a:rPr>
              <a:t>highscore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- 2x 8x8 LED Matrix  -&gt; </a:t>
            </a:r>
            <a:r>
              <a:rPr lang="en-US" altLang="ko-KR" sz="1050" dirty="0" err="1">
                <a:solidFill>
                  <a:schemeClr val="tx1"/>
                </a:solidFill>
              </a:rPr>
              <a:t>Spielfeld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erstellen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Inputs -&gt; </a:t>
            </a:r>
            <a:r>
              <a:rPr lang="en-US" altLang="ko-KR" sz="1050" dirty="0" err="1">
                <a:solidFill>
                  <a:schemeClr val="tx1"/>
                </a:solidFill>
              </a:rPr>
              <a:t>Richtungen</a:t>
            </a:r>
            <a:r>
              <a:rPr lang="en-US" altLang="ko-KR" sz="1050" dirty="0">
                <a:solidFill>
                  <a:schemeClr val="tx1"/>
                </a:solidFill>
              </a:rPr>
              <a:t>, an/</a:t>
            </a:r>
            <a:r>
              <a:rPr lang="en-US" altLang="ko-KR" sz="1050" dirty="0" err="1">
                <a:solidFill>
                  <a:schemeClr val="tx1"/>
                </a:solidFill>
              </a:rPr>
              <a:t>aus</a:t>
            </a:r>
            <a:r>
              <a:rPr lang="en-US" altLang="ko-KR" sz="1050" dirty="0">
                <a:solidFill>
                  <a:schemeClr val="tx1"/>
                </a:solidFill>
              </a:rPr>
              <a:t>, Reset</a:t>
            </a: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LCD Display </a:t>
            </a:r>
            <a:r>
              <a:rPr lang="en-US" altLang="ko-KR" sz="1050" dirty="0" err="1">
                <a:solidFill>
                  <a:schemeClr val="tx1"/>
                </a:solidFill>
              </a:rPr>
              <a:t>updaten</a:t>
            </a:r>
            <a:r>
              <a:rPr lang="en-US" altLang="ko-KR" sz="1050" dirty="0">
                <a:solidFill>
                  <a:schemeClr val="tx1"/>
                </a:solidFill>
              </a:rPr>
              <a:t> -&gt; level, score, </a:t>
            </a:r>
            <a:r>
              <a:rPr lang="en-US" altLang="ko-KR" sz="1050" dirty="0" err="1">
                <a:solidFill>
                  <a:schemeClr val="tx1"/>
                </a:solidFill>
              </a:rPr>
              <a:t>highscore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</a:t>
            </a:r>
            <a:r>
              <a:rPr lang="en-US" altLang="ko-KR" sz="1050" dirty="0" err="1">
                <a:solidFill>
                  <a:schemeClr val="tx1"/>
                </a:solidFill>
              </a:rPr>
              <a:t>Spielfeld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updaten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bei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bewegungen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Spiel Reset </a:t>
            </a:r>
            <a:r>
              <a:rPr lang="en-US" altLang="ko-KR" sz="1050" dirty="0" err="1">
                <a:solidFill>
                  <a:schemeClr val="tx1"/>
                </a:solidFill>
              </a:rPr>
              <a:t>Funktion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An / </a:t>
            </a:r>
            <a:r>
              <a:rPr lang="en-US" altLang="ko-KR" sz="1050" dirty="0" err="1">
                <a:solidFill>
                  <a:schemeClr val="tx1"/>
                </a:solidFill>
              </a:rPr>
              <a:t>aus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Funktion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9A1721-C8BE-4356-90BB-C7E1E843BB1E}"/>
              </a:ext>
            </a:extLst>
          </p:cNvPr>
          <p:cNvSpPr/>
          <p:nvPr/>
        </p:nvSpPr>
        <p:spPr>
          <a:xfrm>
            <a:off x="5002386" y="2083592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Hardware-</a:t>
            </a:r>
            <a:r>
              <a:rPr lang="en-US" altLang="ko-KR" dirty="0" err="1"/>
              <a:t>Klasse</a:t>
            </a: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CEC79E-456C-4008-9E5C-C2841505D4F9}"/>
              </a:ext>
            </a:extLst>
          </p:cNvPr>
          <p:cNvSpPr/>
          <p:nvPr/>
        </p:nvSpPr>
        <p:spPr>
          <a:xfrm>
            <a:off x="4989686" y="1588847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01.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0B73BF-4E1A-471B-932C-5F624CC2D352}"/>
              </a:ext>
            </a:extLst>
          </p:cNvPr>
          <p:cNvSpPr txBox="1"/>
          <p:nvPr/>
        </p:nvSpPr>
        <p:spPr>
          <a:xfrm>
            <a:off x="8213165" y="2431493"/>
            <a:ext cx="263626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1050" dirty="0">
                <a:solidFill>
                  <a:schemeClr val="tx1"/>
                </a:solidFill>
              </a:rPr>
              <a:t>- </a:t>
            </a:r>
            <a:r>
              <a:rPr lang="en-GB" sz="1050" dirty="0" err="1">
                <a:solidFill>
                  <a:schemeClr val="tx1"/>
                </a:solidFill>
              </a:rPr>
              <a:t>neuen</a:t>
            </a:r>
            <a:r>
              <a:rPr lang="en-GB" sz="1050" dirty="0">
                <a:solidFill>
                  <a:schemeClr val="tx1"/>
                </a:solidFill>
              </a:rPr>
              <a:t> Block </a:t>
            </a:r>
            <a:r>
              <a:rPr lang="en-GB" sz="1050" dirty="0" err="1">
                <a:solidFill>
                  <a:schemeClr val="tx1"/>
                </a:solidFill>
              </a:rPr>
              <a:t>zufällig</a:t>
            </a:r>
            <a:r>
              <a:rPr lang="en-GB" sz="1050" dirty="0">
                <a:solidFill>
                  <a:schemeClr val="tx1"/>
                </a:solidFill>
              </a:rPr>
              <a:t> </a:t>
            </a:r>
            <a:r>
              <a:rPr lang="en-GB" sz="1050" dirty="0" err="1">
                <a:solidFill>
                  <a:schemeClr val="tx1"/>
                </a:solidFill>
              </a:rPr>
              <a:t>generieren</a:t>
            </a:r>
            <a:endParaRPr lang="en-GB" sz="105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1050" dirty="0">
                <a:solidFill>
                  <a:schemeClr val="tx1"/>
                </a:solidFill>
              </a:rPr>
              <a:t>- </a:t>
            </a:r>
            <a:r>
              <a:rPr lang="en-GB" sz="1050" dirty="0" err="1">
                <a:solidFill>
                  <a:schemeClr val="tx1"/>
                </a:solidFill>
              </a:rPr>
              <a:t>neuen</a:t>
            </a:r>
            <a:r>
              <a:rPr lang="en-GB" sz="1050" dirty="0">
                <a:solidFill>
                  <a:schemeClr val="tx1"/>
                </a:solidFill>
              </a:rPr>
              <a:t> Block auf das </a:t>
            </a:r>
            <a:r>
              <a:rPr lang="en-GB" sz="1050" dirty="0" err="1">
                <a:solidFill>
                  <a:schemeClr val="tx1"/>
                </a:solidFill>
              </a:rPr>
              <a:t>spielfeld</a:t>
            </a:r>
            <a:r>
              <a:rPr lang="en-GB" sz="1050" dirty="0">
                <a:solidFill>
                  <a:schemeClr val="tx1"/>
                </a:solidFill>
              </a:rPr>
              <a:t> </a:t>
            </a:r>
            <a:br>
              <a:rPr lang="en-GB" sz="1050" dirty="0">
                <a:solidFill>
                  <a:schemeClr val="tx1"/>
                </a:solidFill>
              </a:rPr>
            </a:br>
            <a:r>
              <a:rPr lang="en-GB" sz="1050" dirty="0" err="1">
                <a:solidFill>
                  <a:schemeClr val="tx1"/>
                </a:solidFill>
              </a:rPr>
              <a:t>übertragen</a:t>
            </a:r>
            <a:endParaRPr lang="en-GB" sz="105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1050" dirty="0">
                <a:solidFill>
                  <a:schemeClr val="tx1"/>
                </a:solidFill>
              </a:rPr>
              <a:t>- Block </a:t>
            </a:r>
            <a:r>
              <a:rPr lang="en-GB" sz="1050" dirty="0" err="1">
                <a:solidFill>
                  <a:schemeClr val="tx1"/>
                </a:solidFill>
              </a:rPr>
              <a:t>löschen</a:t>
            </a:r>
            <a:endParaRPr lang="en-GB" sz="105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1050" dirty="0">
                <a:solidFill>
                  <a:schemeClr val="tx1"/>
                </a:solidFill>
              </a:rPr>
              <a:t>- Block </a:t>
            </a:r>
            <a:r>
              <a:rPr lang="en-GB" sz="1050" dirty="0" err="1">
                <a:solidFill>
                  <a:schemeClr val="tx1"/>
                </a:solidFill>
              </a:rPr>
              <a:t>bewegen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7EC0C2-BE9D-47FF-A8E2-752BB1D04AAE}"/>
              </a:ext>
            </a:extLst>
          </p:cNvPr>
          <p:cNvSpPr/>
          <p:nvPr/>
        </p:nvSpPr>
        <p:spPr>
          <a:xfrm>
            <a:off x="8213164" y="2083592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Dynamische</a:t>
            </a:r>
            <a:r>
              <a:rPr lang="en-US" altLang="ko-KR" dirty="0"/>
              <a:t> </a:t>
            </a:r>
            <a:r>
              <a:rPr lang="en-US" altLang="ko-KR" dirty="0" err="1"/>
              <a:t>Teile</a:t>
            </a:r>
            <a:endParaRPr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5B8AFA-4C35-40AF-9B40-2F923B04824E}"/>
              </a:ext>
            </a:extLst>
          </p:cNvPr>
          <p:cNvSpPr/>
          <p:nvPr/>
        </p:nvSpPr>
        <p:spPr>
          <a:xfrm>
            <a:off x="8200464" y="1588847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02.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2B6DC8-E1CB-4D70-B413-0865E1CFEBEF}"/>
              </a:ext>
            </a:extLst>
          </p:cNvPr>
          <p:cNvSpPr txBox="1"/>
          <p:nvPr/>
        </p:nvSpPr>
        <p:spPr>
          <a:xfrm>
            <a:off x="5002387" y="4919434"/>
            <a:ext cx="2636262" cy="10618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</a:t>
            </a:r>
            <a:r>
              <a:rPr lang="en-US" altLang="ko-KR" sz="1050" dirty="0" err="1">
                <a:solidFill>
                  <a:schemeClr val="tx1"/>
                </a:solidFill>
              </a:rPr>
              <a:t>Kollision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detektieren</a:t>
            </a:r>
            <a:endParaRPr lang="en-US" altLang="ko-KR" sz="105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</a:t>
            </a:r>
            <a:r>
              <a:rPr lang="en-US" altLang="ko-KR" sz="1050" dirty="0" err="1">
                <a:solidFill>
                  <a:schemeClr val="tx1"/>
                </a:solidFill>
              </a:rPr>
              <a:t>Volle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Reihen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detektieren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</a:t>
            </a:r>
            <a:r>
              <a:rPr lang="en-US" altLang="ko-KR" sz="1050" dirty="0" err="1">
                <a:solidFill>
                  <a:schemeClr val="tx1"/>
                </a:solidFill>
              </a:rPr>
              <a:t>Reihe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löschen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</a:t>
            </a:r>
            <a:r>
              <a:rPr lang="en-US" altLang="ko-KR" sz="1050" dirty="0" err="1">
                <a:solidFill>
                  <a:schemeClr val="tx1"/>
                </a:solidFill>
              </a:rPr>
              <a:t>Reihe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gegebenfalls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nach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unten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bewegegen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</a:t>
            </a:r>
            <a:r>
              <a:rPr lang="en-US" altLang="ko-KR" sz="1050" dirty="0" err="1">
                <a:solidFill>
                  <a:schemeClr val="tx1"/>
                </a:solidFill>
              </a:rPr>
              <a:t>GameOver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Funktion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B62E82-0E32-493E-924F-1050CF6A4CDF}"/>
              </a:ext>
            </a:extLst>
          </p:cNvPr>
          <p:cNvSpPr/>
          <p:nvPr/>
        </p:nvSpPr>
        <p:spPr>
          <a:xfrm>
            <a:off x="5002386" y="4571533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Statisches</a:t>
            </a:r>
            <a:r>
              <a:rPr lang="en-US" altLang="ko-KR" dirty="0"/>
              <a:t> </a:t>
            </a:r>
            <a:r>
              <a:rPr lang="en-US" altLang="ko-KR" dirty="0" err="1"/>
              <a:t>Spielfeld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942706-5481-48E6-BB1C-6E7CF47343DF}"/>
              </a:ext>
            </a:extLst>
          </p:cNvPr>
          <p:cNvSpPr/>
          <p:nvPr/>
        </p:nvSpPr>
        <p:spPr>
          <a:xfrm>
            <a:off x="4989686" y="4076788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03.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82667-23D1-FCD9-A26A-67155CDCFA9A}"/>
              </a:ext>
            </a:extLst>
          </p:cNvPr>
          <p:cNvSpPr txBox="1"/>
          <p:nvPr/>
        </p:nvSpPr>
        <p:spPr>
          <a:xfrm>
            <a:off x="1697549" y="1218617"/>
            <a:ext cx="492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Teilaufgaben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178149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5A4E"/>
        </a:solidFill>
        <a:ln>
          <a:noFill/>
        </a:ln>
      </a:spPr>
      <a:bodyPr rtlCol="0" anchor="ctr"/>
      <a:lstStyle>
        <a:defPPr algn="ctr">
          <a:defRPr sz="28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</Words>
  <Application>Microsoft Office PowerPoint</Application>
  <PresentationFormat>Breitbild</PresentationFormat>
  <Paragraphs>46</Paragraphs>
  <Slides>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Bebas Neue</vt:lpstr>
      <vt:lpstr>Poppins Light</vt:lpstr>
      <vt:lpstr>Arial</vt:lpstr>
      <vt:lpstr>맑은 고딕</vt:lpstr>
      <vt:lpstr>PPTMON theme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Steiner Roman</cp:lastModifiedBy>
  <cp:revision>245</cp:revision>
  <dcterms:created xsi:type="dcterms:W3CDTF">2019-04-06T05:20:47Z</dcterms:created>
  <dcterms:modified xsi:type="dcterms:W3CDTF">2023-12-28T15:53:42Z</dcterms:modified>
</cp:coreProperties>
</file>